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rk" userId="f8e25615-e4ba-46bf-8cb7-c4b3661aaec7" providerId="ADAL" clId="{1A751849-8F78-47A6-A102-4C7CAF3016BB}"/>
    <pc:docChg chg="modSld">
      <pc:chgData name="Clerk" userId="f8e25615-e4ba-46bf-8cb7-c4b3661aaec7" providerId="ADAL" clId="{1A751849-8F78-47A6-A102-4C7CAF3016BB}" dt="2023-03-03T09:15:33.054" v="12" actId="20577"/>
      <pc:docMkLst>
        <pc:docMk/>
      </pc:docMkLst>
      <pc:sldChg chg="modSp mod">
        <pc:chgData name="Clerk" userId="f8e25615-e4ba-46bf-8cb7-c4b3661aaec7" providerId="ADAL" clId="{1A751849-8F78-47A6-A102-4C7CAF3016BB}" dt="2023-03-03T09:15:33.054" v="12" actId="20577"/>
        <pc:sldMkLst>
          <pc:docMk/>
          <pc:sldMk cId="3909539960" sldId="256"/>
        </pc:sldMkLst>
        <pc:spChg chg="mod">
          <ac:chgData name="Clerk" userId="f8e25615-e4ba-46bf-8cb7-c4b3661aaec7" providerId="ADAL" clId="{1A751849-8F78-47A6-A102-4C7CAF3016BB}" dt="2023-03-03T09:15:33.054" v="12" actId="20577"/>
          <ac:spMkLst>
            <pc:docMk/>
            <pc:sldMk cId="3909539960" sldId="256"/>
            <ac:spMk id="3" creationId="{49FD0FB6-4C4C-8474-9A30-D7D677068E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14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5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91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5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1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0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3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7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D6372F-70DA-2049-A8D0-4CE2B2FDF69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0024F3-2471-B84A-BDD3-D5FCB8B7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B43BD-6A29-69BD-C416-362055FFE844}"/>
              </a:ext>
            </a:extLst>
          </p:cNvPr>
          <p:cNvSpPr/>
          <p:nvPr/>
        </p:nvSpPr>
        <p:spPr>
          <a:xfrm>
            <a:off x="1971691" y="3120468"/>
            <a:ext cx="8248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be followed by the Lawford Parish Assembly at 7.30pm which features a presentation and Q &amp; A session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John Hall MBE, Chair of PACE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and Biodiversity Loss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it in Lawford?”</a:t>
            </a:r>
            <a:r>
              <a:rPr lang="en-GB" sz="2000" dirty="0">
                <a:effectLst/>
              </a:rPr>
              <a:t> 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Come along and hear from your local expert and see how you can help meet the climate change challenge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067EF-4AC6-4CA7-8BCE-4095BC45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88" y="4918488"/>
            <a:ext cx="2944495" cy="1878965"/>
          </a:xfrm>
          <a:prstGeom prst="rect">
            <a:avLst/>
          </a:prstGeom>
        </p:spPr>
      </p:pic>
      <p:pic>
        <p:nvPicPr>
          <p:cNvPr id="9" name="Picture 8" descr="A sign with a buildin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4984A99-C5C9-6557-0C1E-4700D9F8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83" y="119270"/>
            <a:ext cx="1684124" cy="1691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D0FB6-4C4C-8474-9A30-D7D677068EDA}"/>
              </a:ext>
            </a:extLst>
          </p:cNvPr>
          <p:cNvSpPr/>
          <p:nvPr/>
        </p:nvSpPr>
        <p:spPr>
          <a:xfrm>
            <a:off x="3242999" y="1779651"/>
            <a:ext cx="5705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Lawford Parish Council is delighted to invite you to its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Council Meeting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aking place at 6.30pm on Thursday 25</a:t>
            </a:r>
            <a:r>
              <a:rPr lang="en-GB" sz="2000" baseline="30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May</a:t>
            </a:r>
            <a:endParaRPr lang="en-GB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 Ogilvie Hall, </a:t>
            </a:r>
            <a:r>
              <a:rPr lang="en-GB" sz="20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Wignall</a:t>
            </a:r>
            <a:r>
              <a:rPr lang="en-GB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Street</a:t>
            </a:r>
            <a:r>
              <a:rPr lang="en-GB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Lawford CO11 2JG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49143-A67D-700E-2159-7EC972B18105}"/>
              </a:ext>
            </a:extLst>
          </p:cNvPr>
          <p:cNvSpPr/>
          <p:nvPr/>
        </p:nvSpPr>
        <p:spPr>
          <a:xfrm>
            <a:off x="2512937" y="487122"/>
            <a:ext cx="7166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</a:t>
            </a:r>
            <a:endParaRPr lang="en-GB" sz="80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5B697-90F8-96F4-61A2-F6E40DCDB535}"/>
              </a:ext>
            </a:extLst>
          </p:cNvPr>
          <p:cNvSpPr txBox="1"/>
          <p:nvPr/>
        </p:nvSpPr>
        <p:spPr>
          <a:xfrm>
            <a:off x="3670872" y="5211639"/>
            <a:ext cx="485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ALL WELCOME</a:t>
            </a:r>
          </a:p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(please note you can come to one or both events)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3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110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Hall</dc:creator>
  <cp:lastModifiedBy>Clerk</cp:lastModifiedBy>
  <cp:revision>8</cp:revision>
  <cp:lastPrinted>2022-04-16T15:05:38Z</cp:lastPrinted>
  <dcterms:created xsi:type="dcterms:W3CDTF">2022-04-16T14:54:36Z</dcterms:created>
  <dcterms:modified xsi:type="dcterms:W3CDTF">2023-03-03T09:15:39Z</dcterms:modified>
</cp:coreProperties>
</file>